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>
        <p:scale>
          <a:sx n="60" d="100"/>
          <a:sy n="60" d="100"/>
        </p:scale>
        <p:origin x="1888" y="-5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2196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0" cy="49331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0" cy="49331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9A0DDBF-45D4-44F9-A0C9-ADED8CDD7380}" type="datetimeFigureOut">
              <a:rPr kumimoji="1" lang="ja-JP" altLang="en-US" smtClean="0"/>
              <a:pPr/>
              <a:t>2018/6/15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0" cy="49331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0" cy="49331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D2793B39-C89E-4E6D-8DC9-7F0E2247EEC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28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93B39-C89E-4E6D-8DC9-7F0E2247EEC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755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4D90-2D61-488C-9B68-FA884A2DE374}" type="datetimeFigureOut">
              <a:rPr kumimoji="1" lang="ja-JP" altLang="en-US" smtClean="0"/>
              <a:pPr/>
              <a:t>2018/6/15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A488-3672-4FD5-9659-DCD9F0675C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4D90-2D61-488C-9B68-FA884A2DE374}" type="datetimeFigureOut">
              <a:rPr kumimoji="1" lang="ja-JP" altLang="en-US" smtClean="0"/>
              <a:pPr/>
              <a:t>2018/6/15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A488-3672-4FD5-9659-DCD9F0675C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4D90-2D61-488C-9B68-FA884A2DE374}" type="datetimeFigureOut">
              <a:rPr kumimoji="1" lang="ja-JP" altLang="en-US" smtClean="0"/>
              <a:pPr/>
              <a:t>2018/6/15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A488-3672-4FD5-9659-DCD9F0675C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4D90-2D61-488C-9B68-FA884A2DE374}" type="datetimeFigureOut">
              <a:rPr kumimoji="1" lang="ja-JP" altLang="en-US" smtClean="0"/>
              <a:pPr/>
              <a:t>2018/6/15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A488-3672-4FD5-9659-DCD9F0675C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4D90-2D61-488C-9B68-FA884A2DE374}" type="datetimeFigureOut">
              <a:rPr kumimoji="1" lang="ja-JP" altLang="en-US" smtClean="0"/>
              <a:pPr/>
              <a:t>2018/6/15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A488-3672-4FD5-9659-DCD9F0675C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4D90-2D61-488C-9B68-FA884A2DE374}" type="datetimeFigureOut">
              <a:rPr kumimoji="1" lang="ja-JP" altLang="en-US" smtClean="0"/>
              <a:pPr/>
              <a:t>2018/6/15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A488-3672-4FD5-9659-DCD9F0675C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4D90-2D61-488C-9B68-FA884A2DE374}" type="datetimeFigureOut">
              <a:rPr kumimoji="1" lang="ja-JP" altLang="en-US" smtClean="0"/>
              <a:pPr/>
              <a:t>2018/6/15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A488-3672-4FD5-9659-DCD9F0675C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4D90-2D61-488C-9B68-FA884A2DE374}" type="datetimeFigureOut">
              <a:rPr kumimoji="1" lang="ja-JP" altLang="en-US" smtClean="0"/>
              <a:pPr/>
              <a:t>2018/6/15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A488-3672-4FD5-9659-DCD9F0675C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4D90-2D61-488C-9B68-FA884A2DE374}" type="datetimeFigureOut">
              <a:rPr kumimoji="1" lang="ja-JP" altLang="en-US" smtClean="0"/>
              <a:pPr/>
              <a:t>2018/6/15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A488-3672-4FD5-9659-DCD9F0675C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4D90-2D61-488C-9B68-FA884A2DE374}" type="datetimeFigureOut">
              <a:rPr kumimoji="1" lang="ja-JP" altLang="en-US" smtClean="0"/>
              <a:pPr/>
              <a:t>2018/6/15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A488-3672-4FD5-9659-DCD9F0675C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4D90-2D61-488C-9B68-FA884A2DE374}" type="datetimeFigureOut">
              <a:rPr kumimoji="1" lang="ja-JP" altLang="en-US" smtClean="0"/>
              <a:pPr/>
              <a:t>2018/6/15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A488-3672-4FD5-9659-DCD9F0675C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44D90-2D61-488C-9B68-FA884A2DE374}" type="datetimeFigureOut">
              <a:rPr kumimoji="1" lang="ja-JP" altLang="en-US" smtClean="0"/>
              <a:pPr/>
              <a:t>2018/6/15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CA488-3672-4FD5-9659-DCD9F0675C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79516"/>
              </p:ext>
            </p:extLst>
          </p:nvPr>
        </p:nvGraphicFramePr>
        <p:xfrm>
          <a:off x="0" y="613616"/>
          <a:ext cx="6858001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18"/>
                <a:gridCol w="2286016"/>
                <a:gridCol w="2928958"/>
                <a:gridCol w="1000109"/>
              </a:tblGrid>
              <a:tr h="1333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フリガナ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生年月日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体重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4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お名前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endParaRPr kumimoji="1" lang="ja-JP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・明治</a:t>
                      </a:r>
                      <a:r>
                        <a:rPr kumimoji="1" lang="en-US" altLang="ja-JP" sz="10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・大正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・昭和 ・平成　　　　　年　　　　月　　　　日（　　　　歳）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　　　　　）ｋｇ　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072692"/>
              </p:ext>
            </p:extLst>
          </p:nvPr>
        </p:nvGraphicFramePr>
        <p:xfrm>
          <a:off x="0" y="1238644"/>
          <a:ext cx="6858002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18"/>
                <a:gridCol w="3434154"/>
                <a:gridCol w="864096"/>
                <a:gridCol w="191683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ご住所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〒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endParaRPr kumimoji="1" lang="en-US" altLang="ja-JP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endParaRPr kumimoji="1" lang="en-US" altLang="ja-JP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□ＴＥＬ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□携帯番号</a:t>
                      </a:r>
                      <a:endParaRPr kumimoji="1" lang="en-US" altLang="ja-JP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endParaRPr kumimoji="1" lang="en-US" altLang="ja-JP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0" y="74644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髙木整形外科医院</a:t>
            </a:r>
            <a:r>
              <a:rPr kumimoji="1"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問診票</a:t>
            </a:r>
            <a:endParaRPr kumimoji="1" lang="ja-JP" altLang="en-US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949280" y="74644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ＮＯ．</a:t>
            </a:r>
            <a:endParaRPr kumimoji="1" lang="ja-JP" altLang="en-US" sz="1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2094155"/>
            <a:ext cx="6858000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１．本日はどのような</a:t>
            </a:r>
            <a:r>
              <a:rPr lang="ja-JP" altLang="en-US" sz="12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理由</a:t>
            </a:r>
            <a:r>
              <a:rPr lang="ja-JP" altLang="en-US" sz="12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で受診されましたか？ 具合が悪い部位にチェックを入れてください</a:t>
            </a:r>
            <a:endParaRPr lang="en-US" altLang="ja-JP" sz="1200" b="1" u="sng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□ 全身　　　□ 頭　</a:t>
            </a:r>
            <a:endParaRPr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□ 顔</a:t>
            </a:r>
            <a:r>
              <a:rPr lang="ja-JP" altLang="en-US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（シミ・そばかす・肝斑、くすみ、ニキビ、ニキビ跡、しわ・たるみ、赤ら顔、毛穴トラブル、肌荒れなど）</a:t>
            </a:r>
            <a:endParaRPr lang="en-US" altLang="ja-JP" sz="10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□ 首　　　□ 肩　　　□ 胸　　　□ お腹　　　□ 腕　　　□ 手　</a:t>
            </a:r>
            <a:endParaRPr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□ 背中　　　□ お尻　　　□ 外陰部　　　□ 下肢　　　□ 足裏　　　□ 足指</a:t>
            </a:r>
            <a:endParaRPr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□ その他（　　　　　　　　　　　　　　　　　　　　　　　　　　　　　　　　　　　　　　　　　　　　　）</a:t>
            </a:r>
          </a:p>
          <a:p>
            <a:endParaRPr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2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２． １はどのような症状ですか？</a:t>
            </a:r>
          </a:p>
          <a:p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□ 痛み　□ かゆみ　□ できもの　□ 湿疹　 □ その他（        　　　　　　　　　　　　　　　　　　　  　　　　　）</a:t>
            </a:r>
          </a:p>
          <a:p>
            <a:endParaRPr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2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３．いつ頃からですか？</a:t>
            </a:r>
            <a:endParaRPr lang="en-US" altLang="ja-JP" sz="1200" b="1" u="sng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　　　　　）時間前から</a:t>
            </a:r>
            <a:r>
              <a:rPr lang="en-US" altLang="ja-JP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　　　　　）日前から</a:t>
            </a:r>
            <a:r>
              <a:rPr lang="en-US" altLang="ja-JP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　　　　　）週間前から</a:t>
            </a:r>
            <a:endParaRPr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　　　　　）</a:t>
            </a: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カ</a:t>
            </a: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月前から</a:t>
            </a:r>
            <a:r>
              <a:rPr lang="en-US" altLang="ja-JP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　　　　　）年前から</a:t>
            </a:r>
          </a:p>
          <a:p>
            <a:endParaRPr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2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４．そのことで今までに治療を受けられましたか？</a:t>
            </a:r>
          </a:p>
          <a:p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□ いいえ　□ はい⇒（　　　　　　　　　　 　　　　　　　　　　　　　　　　　　　　　　 　　　　　　　　　　　　　 　 　　）</a:t>
            </a:r>
          </a:p>
          <a:p>
            <a:endParaRPr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2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５．現在、治療中の病気はありますか？</a:t>
            </a:r>
          </a:p>
          <a:p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□ いいえ　□ はい（病名・治療の内容：　　　　　　　　　　　 　　　 　　　 　　　　　　　　　　　　　　　　　  　　　）</a:t>
            </a:r>
          </a:p>
          <a:p>
            <a:endParaRPr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2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６．現在、服用中・外用中の薬（市販薬も含む）はありますか？</a:t>
            </a:r>
          </a:p>
          <a:p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□ いいえ　□ はい（薬品名：　　　　　　　　　　　    　　　　　　　　　　　　　　　　　　　　　　　　　　　　　　　　　 ）</a:t>
            </a:r>
          </a:p>
          <a:p>
            <a:endParaRPr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2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７．今までに大きな病気になったことや、手術を受けられたことはありますか？</a:t>
            </a:r>
          </a:p>
          <a:p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□ いいえ　□ はい（病名：　　　　　　　　　　  　　　　　  　　　　　　　　　　　　　　　　　　　　　　　　　　　　　　　）</a:t>
            </a:r>
          </a:p>
          <a:p>
            <a:endParaRPr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2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８．薬や注射でかゆみなどのアレルギー反応が出たことはありますか？</a:t>
            </a:r>
          </a:p>
          <a:p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□ いいえ　□ はい（薬品名：　　　　　　　　　　　　　　　　　　　　　　　　　　　　　　　　　　　　　　　　　　　　　　）</a:t>
            </a:r>
          </a:p>
          <a:p>
            <a:endParaRPr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2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９．女性の方へ：現在、妊娠中・妊娠の可能性がある・授乳中ですか？</a:t>
            </a:r>
          </a:p>
          <a:p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□ いいえ　□ はい</a:t>
            </a:r>
            <a:endParaRPr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defRPr/>
            </a:pPr>
            <a:endParaRPr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defRPr/>
            </a:pPr>
            <a:r>
              <a:rPr lang="ja-JP" altLang="en-US" sz="12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１０．ご来院のきっか</a:t>
            </a:r>
            <a:r>
              <a:rPr lang="ja-JP" altLang="en-US" sz="12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け</a:t>
            </a:r>
            <a:r>
              <a:rPr lang="ja-JP" altLang="en-US" sz="12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を教えてください</a:t>
            </a:r>
            <a:endParaRPr lang="en-US" altLang="ja-JP" sz="800" b="1" u="sng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defRPr/>
            </a:pP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□ご家族・ご親族のご紹介⇒お名前（　　　　　　　　　　）　□知人・ご友人⇒お名前（　　　　　　　　　　　　　）</a:t>
            </a:r>
            <a:endParaRPr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defRPr/>
            </a:pP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□病院・診療所のご紹介⇒病院・診療所名（　　　　　　　　　　　　　　）　　</a:t>
            </a:r>
            <a:endParaRPr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defRPr/>
            </a:pP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□ ｉタウンページ</a:t>
            </a: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□ポータルサイト⇒ポータルサイト名（　　　　　　　　　　　　　　　　　　　　　　　　　　　　　）　</a:t>
            </a:r>
            <a:endParaRPr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defRPr/>
            </a:pP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□ウェブサイト　　 □ブログ　　□フェイスブック　　□タウンページ　　</a:t>
            </a:r>
            <a:endParaRPr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defRPr/>
            </a:pP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□看板⇒どちらの看板ですか（　　　　　　　　　　　　　　）　□</a:t>
            </a: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クリニック</a:t>
            </a: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前を通って　　</a:t>
            </a:r>
            <a:endParaRPr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defRPr/>
            </a:pP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□パンフレット　　□院内新聞　　□その他（　　</a:t>
            </a: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　　　　　　　　　　　　　　　）</a:t>
            </a:r>
            <a:endParaRPr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defRPr/>
            </a:pPr>
            <a:endParaRPr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defRPr/>
            </a:pPr>
            <a:r>
              <a:rPr lang="en-US" altLang="ja-JP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当院からの医療情報・検診案内をお届けするはがき、ダイレクトメールをお送りさせていただいてもよろしいですか？</a:t>
            </a:r>
            <a:endParaRPr lang="en-US" altLang="ja-JP" sz="10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defRPr/>
            </a:pPr>
            <a:r>
              <a:rPr lang="ja-JP" altLang="en-US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□はい　　　□いいえ</a:t>
            </a:r>
            <a:endParaRPr lang="ja-JP" altLang="en-US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53</Words>
  <Application>Microsoft Office PowerPoint</Application>
  <PresentationFormat>A4 210 x 297 mm</PresentationFormat>
  <Paragraphs>56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日経BP社</dc:creator>
  <cp:lastModifiedBy>Toshihito</cp:lastModifiedBy>
  <cp:revision>2</cp:revision>
  <cp:lastPrinted>2015-02-09T02:59:54Z</cp:lastPrinted>
  <dcterms:created xsi:type="dcterms:W3CDTF">2009-08-18T00:45:59Z</dcterms:created>
  <dcterms:modified xsi:type="dcterms:W3CDTF">2018-06-15T07:14:43Z</dcterms:modified>
</cp:coreProperties>
</file>